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9" r:id="rId2"/>
    <p:sldId id="277" r:id="rId3"/>
    <p:sldId id="270" r:id="rId4"/>
    <p:sldId id="256" r:id="rId5"/>
    <p:sldId id="271" r:id="rId6"/>
    <p:sldId id="259" r:id="rId7"/>
    <p:sldId id="272" r:id="rId8"/>
    <p:sldId id="260" r:id="rId9"/>
    <p:sldId id="261" r:id="rId10"/>
    <p:sldId id="273" r:id="rId11"/>
    <p:sldId id="257" r:id="rId12"/>
    <p:sldId id="258" r:id="rId13"/>
    <p:sldId id="262" r:id="rId14"/>
    <p:sldId id="263" r:id="rId15"/>
    <p:sldId id="274" r:id="rId16"/>
    <p:sldId id="275" r:id="rId17"/>
    <p:sldId id="264" r:id="rId18"/>
    <p:sldId id="265" r:id="rId19"/>
    <p:sldId id="266" r:id="rId20"/>
    <p:sldId id="267" r:id="rId21"/>
    <p:sldId id="268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 MT" panose="020B0502020104020203" pitchFamily="34" charset="0"/>
      <p:regular r:id="rId28"/>
    </p:embeddedFont>
    <p:embeddedFont>
      <p:font typeface="Impact" panose="020B0806030902050204" pitchFamily="34" charset="0"/>
      <p:regular r:id="rId29"/>
    </p:embeddedFont>
    <p:embeddedFont>
      <p:font typeface="JasmineUPC" panose="02020603050405020304" pitchFamily="18" charset="-34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0022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9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9392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9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5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6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263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95A18A-69AD-4688-AC34-DB9CC7F2AA6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24AB4B-7DC6-413C-9757-CB252B61FAE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326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F711B43-C683-491A-BC0A-7079E530968B}"/>
              </a:ext>
            </a:extLst>
          </p:cNvPr>
          <p:cNvSpPr txBox="1"/>
          <p:nvPr/>
        </p:nvSpPr>
        <p:spPr>
          <a:xfrm>
            <a:off x="1197509" y="1013209"/>
            <a:ext cx="9924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เว็บไซต์สั่งอาหาร 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MADE YOUR DAY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CA97EFD-B0AF-4844-B9EC-E5678E3D1DB1}"/>
              </a:ext>
            </a:extLst>
          </p:cNvPr>
          <p:cNvSpPr txBox="1"/>
          <p:nvPr/>
        </p:nvSpPr>
        <p:spPr>
          <a:xfrm>
            <a:off x="2883726" y="2890647"/>
            <a:ext cx="65520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63010495	นางสาวน</a:t>
            </a:r>
            <a:r>
              <a:rPr lang="th-TH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ภัสวร</a:t>
            </a:r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รณ 	ละมนเทียร</a:t>
            </a:r>
          </a:p>
          <a:p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63010555 	นายปฏิภาณ 			ศรีธรณ์ 	 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63010569 	นางสาวประภัสสร 	สุดใจใหม่ 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63010608	นางสาว</a:t>
            </a:r>
            <a:r>
              <a:rPr lang="th-TH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ปิยวรร</a:t>
            </a:r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ณ 	หน่อปาล์ม 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63010749 	นางสาวภาวิดา 		สัตยม</a:t>
            </a:r>
            <a:r>
              <a:rPr lang="th-TH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ุข</a:t>
            </a:r>
            <a:r>
              <a:rPr lang="th-TH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A1F6206F-3B5E-4AD6-BB88-52A70B108A96}"/>
              </a:ext>
            </a:extLst>
          </p:cNvPr>
          <p:cNvSpPr txBox="1"/>
          <p:nvPr/>
        </p:nvSpPr>
        <p:spPr>
          <a:xfrm>
            <a:off x="3579934" y="2305872"/>
            <a:ext cx="503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ชื่อกลุ่ม ใจเกเรเพราะ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th-TH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ไม่ได้</a:t>
            </a:r>
            <a:r>
              <a:rPr lang="th-TH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allAtOnce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F711B43-C683-491A-BC0A-7079E530968B}"/>
              </a:ext>
            </a:extLst>
          </p:cNvPr>
          <p:cNvSpPr txBox="1"/>
          <p:nvPr/>
        </p:nvSpPr>
        <p:spPr>
          <a:xfrm>
            <a:off x="2917914" y="2644170"/>
            <a:ext cx="6356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หน้าสั่งอาหาร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742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90E8036-A493-4AED-BBEB-077F07F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F22EE924-D758-4A1E-9E50-D826D3E2D40E}"/>
              </a:ext>
            </a:extLst>
          </p:cNvPr>
          <p:cNvSpPr/>
          <p:nvPr/>
        </p:nvSpPr>
        <p:spPr>
          <a:xfrm>
            <a:off x="6997960" y="2059491"/>
            <a:ext cx="4401122" cy="1369509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เลือกเมนูที่ต้องการ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4290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624E76F-38DF-4CDB-8F08-688F8481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EB023762-2AF8-41CA-BBF3-44FC7E3B501E}"/>
              </a:ext>
            </a:extLst>
          </p:cNvPr>
          <p:cNvSpPr/>
          <p:nvPr/>
        </p:nvSpPr>
        <p:spPr>
          <a:xfrm>
            <a:off x="7184570" y="2059492"/>
            <a:ext cx="4214511" cy="118756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ใส่ข้อมูลของผู้ซื้อ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3579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E617D72-A1EC-4F62-9EF7-7D7B45FA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CD9E89B-91CF-490E-9DE3-C1214A32C9ED}"/>
              </a:ext>
            </a:extLst>
          </p:cNvPr>
          <p:cNvGrpSpPr/>
          <p:nvPr/>
        </p:nvGrpSpPr>
        <p:grpSpPr>
          <a:xfrm>
            <a:off x="2995001" y="4387796"/>
            <a:ext cx="4226280" cy="1268240"/>
            <a:chOff x="2995001" y="4387796"/>
            <a:chExt cx="4226280" cy="1268240"/>
          </a:xfrm>
        </p:grpSpPr>
        <p:sp>
          <p:nvSpPr>
            <p:cNvPr id="7" name="ลูกศร: ขึ้น 6">
              <a:extLst>
                <a:ext uri="{FF2B5EF4-FFF2-40B4-BE49-F238E27FC236}">
                  <a16:creationId xmlns:a16="http://schemas.microsoft.com/office/drawing/2014/main" id="{ED0DCAD1-1CBF-4533-9E0F-8170C95DD08C}"/>
                </a:ext>
              </a:extLst>
            </p:cNvPr>
            <p:cNvSpPr/>
            <p:nvPr/>
          </p:nvSpPr>
          <p:spPr>
            <a:xfrm rot="13688376">
              <a:off x="3309511" y="5009066"/>
              <a:ext cx="332460" cy="961480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เมฆ 5">
              <a:extLst>
                <a:ext uri="{FF2B5EF4-FFF2-40B4-BE49-F238E27FC236}">
                  <a16:creationId xmlns:a16="http://schemas.microsoft.com/office/drawing/2014/main" id="{A65964E2-D1ED-46F2-862B-D557363AE460}"/>
                </a:ext>
              </a:extLst>
            </p:cNvPr>
            <p:cNvSpPr/>
            <p:nvPr/>
          </p:nvSpPr>
          <p:spPr>
            <a:xfrm>
              <a:off x="3006770" y="4387796"/>
              <a:ext cx="4214511" cy="1187562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ยืนยันคำสั่งซื้ออาหาร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661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1212BE5-89FA-4EC9-908B-B36900C4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7BC61746-3921-4280-B86F-3A4439A713C2}"/>
              </a:ext>
            </a:extLst>
          </p:cNvPr>
          <p:cNvSpPr/>
          <p:nvPr/>
        </p:nvSpPr>
        <p:spPr>
          <a:xfrm>
            <a:off x="167950" y="1219737"/>
            <a:ext cx="5128909" cy="118756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หน้าสรุปรายการสั่งซื้ออาหาร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9C58A26F-8DB3-4B5A-A0BD-929FC34133F8}"/>
              </a:ext>
            </a:extLst>
          </p:cNvPr>
          <p:cNvGrpSpPr/>
          <p:nvPr/>
        </p:nvGrpSpPr>
        <p:grpSpPr>
          <a:xfrm>
            <a:off x="6723309" y="2999793"/>
            <a:ext cx="4660039" cy="1187562"/>
            <a:chOff x="6723309" y="2999793"/>
            <a:chExt cx="4660039" cy="1187562"/>
          </a:xfrm>
        </p:grpSpPr>
        <p:sp>
          <p:nvSpPr>
            <p:cNvPr id="8" name="ลูกศร: ขึ้น 7">
              <a:extLst>
                <a:ext uri="{FF2B5EF4-FFF2-40B4-BE49-F238E27FC236}">
                  <a16:creationId xmlns:a16="http://schemas.microsoft.com/office/drawing/2014/main" id="{BD43CC6B-62DB-4BD5-B0F9-6B495A6F795C}"/>
                </a:ext>
              </a:extLst>
            </p:cNvPr>
            <p:cNvSpPr/>
            <p:nvPr/>
          </p:nvSpPr>
          <p:spPr>
            <a:xfrm rot="15582058">
              <a:off x="7370932" y="2940291"/>
              <a:ext cx="332460" cy="1627706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เมฆ 4">
              <a:extLst>
                <a:ext uri="{FF2B5EF4-FFF2-40B4-BE49-F238E27FC236}">
                  <a16:creationId xmlns:a16="http://schemas.microsoft.com/office/drawing/2014/main" id="{9B44FA13-D3A0-419C-8EBD-F039BFB9864D}"/>
                </a:ext>
              </a:extLst>
            </p:cNvPr>
            <p:cNvSpPr/>
            <p:nvPr/>
          </p:nvSpPr>
          <p:spPr>
            <a:xfrm>
              <a:off x="8064760" y="2999793"/>
              <a:ext cx="3318588" cy="1187562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ราคารวมของอาหาร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D972F098-6BA2-4FD4-A4D2-D022357FFDB4}"/>
              </a:ext>
            </a:extLst>
          </p:cNvPr>
          <p:cNvGrpSpPr/>
          <p:nvPr/>
        </p:nvGrpSpPr>
        <p:grpSpPr>
          <a:xfrm>
            <a:off x="488300" y="3445087"/>
            <a:ext cx="5128909" cy="1187562"/>
            <a:chOff x="488300" y="3445087"/>
            <a:chExt cx="5128909" cy="1187562"/>
          </a:xfrm>
        </p:grpSpPr>
        <p:sp>
          <p:nvSpPr>
            <p:cNvPr id="7" name="ลูกศร: ขึ้น 6">
              <a:extLst>
                <a:ext uri="{FF2B5EF4-FFF2-40B4-BE49-F238E27FC236}">
                  <a16:creationId xmlns:a16="http://schemas.microsoft.com/office/drawing/2014/main" id="{B6BEB36F-BB68-43FA-9A49-47C31EE421CF}"/>
                </a:ext>
              </a:extLst>
            </p:cNvPr>
            <p:cNvSpPr/>
            <p:nvPr/>
          </p:nvSpPr>
          <p:spPr>
            <a:xfrm rot="7917228">
              <a:off x="4454731" y="3899357"/>
              <a:ext cx="332460" cy="961480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เมฆ 5">
              <a:extLst>
                <a:ext uri="{FF2B5EF4-FFF2-40B4-BE49-F238E27FC236}">
                  <a16:creationId xmlns:a16="http://schemas.microsoft.com/office/drawing/2014/main" id="{A9F03280-506E-4C96-865E-F302DF759136}"/>
                </a:ext>
              </a:extLst>
            </p:cNvPr>
            <p:cNvSpPr/>
            <p:nvPr/>
          </p:nvSpPr>
          <p:spPr>
            <a:xfrm>
              <a:off x="488300" y="3445087"/>
              <a:ext cx="5128909" cy="1187562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ชำระเงินผ่าน </a:t>
              </a:r>
              <a:r>
                <a:rPr lang="en-US" sz="2400" dirty="0">
                  <a:latin typeface="Calibri" panose="020F0502020204030204" pitchFamily="34" charset="0"/>
                  <a:cs typeface="JasmineUPC" panose="02020603050405020304" pitchFamily="18" charset="-34"/>
                </a:rPr>
                <a:t>P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ayPal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701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847501-FCB3-4F58-8F16-38F087EE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24"/>
            <a:ext cx="12207551" cy="68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780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F711B43-C683-491A-BC0A-7079E530968B}"/>
              </a:ext>
            </a:extLst>
          </p:cNvPr>
          <p:cNvSpPr txBox="1"/>
          <p:nvPr/>
        </p:nvSpPr>
        <p:spPr>
          <a:xfrm>
            <a:off x="3024536" y="1905506"/>
            <a:ext cx="6142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หน้าเว็ปไซ</a:t>
            </a:r>
            <a:r>
              <a:rPr lang="th-TH" sz="9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ต์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สำหรับแอดม</a:t>
            </a:r>
            <a:r>
              <a:rPr lang="th-TH" sz="9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ิน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5932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85EE90E-107E-44B8-A176-1BC4CA1D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57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95030D-B1F5-449A-B5C7-87D36F50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D338BE98-5C04-46EC-8EE0-3F61CC864BD2}"/>
              </a:ext>
            </a:extLst>
          </p:cNvPr>
          <p:cNvSpPr/>
          <p:nvPr/>
        </p:nvSpPr>
        <p:spPr>
          <a:xfrm>
            <a:off x="6251510" y="1592599"/>
            <a:ext cx="5295228" cy="1836401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แอดม</a:t>
            </a:r>
            <a:r>
              <a:rPr lang="th-TH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ิน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จะสามารถเพิ่มรายการอาหาร ดูรายชื่อผู้ใช้เว็ปไซ</a:t>
            </a:r>
            <a:r>
              <a:rPr lang="th-TH" sz="2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ต์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ได้</a:t>
            </a:r>
          </a:p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ดูรายการสั่งซื้อล่าสุดได้ </a:t>
            </a:r>
          </a:p>
        </p:txBody>
      </p:sp>
    </p:spTree>
    <p:extLst>
      <p:ext uri="{BB962C8B-B14F-4D97-AF65-F5344CB8AC3E}">
        <p14:creationId xmlns:p14="http://schemas.microsoft.com/office/powerpoint/2010/main" val="3218280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8F14647-965C-4E51-80ED-40AB1D1F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179B09D0-63DC-4F40-93A8-FF019C890FD9}"/>
              </a:ext>
            </a:extLst>
          </p:cNvPr>
          <p:cNvSpPr/>
          <p:nvPr/>
        </p:nvSpPr>
        <p:spPr>
          <a:xfrm>
            <a:off x="242596" y="765110"/>
            <a:ext cx="3060440" cy="1324947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หน้า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th-TH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65127F6D-1B42-44CD-A6BC-A192C4A301A3}"/>
              </a:ext>
            </a:extLst>
          </p:cNvPr>
          <p:cNvGrpSpPr/>
          <p:nvPr/>
        </p:nvGrpSpPr>
        <p:grpSpPr>
          <a:xfrm>
            <a:off x="871635" y="1780309"/>
            <a:ext cx="3060440" cy="2973637"/>
            <a:chOff x="871635" y="1780309"/>
            <a:chExt cx="3060440" cy="2973637"/>
          </a:xfrm>
        </p:grpSpPr>
        <p:sp>
          <p:nvSpPr>
            <p:cNvPr id="10" name="ลูกศร: ขึ้น 9">
              <a:extLst>
                <a:ext uri="{FF2B5EF4-FFF2-40B4-BE49-F238E27FC236}">
                  <a16:creationId xmlns:a16="http://schemas.microsoft.com/office/drawing/2014/main" id="{50E57D3F-0E98-4416-AC37-783236CCEE93}"/>
                </a:ext>
              </a:extLst>
            </p:cNvPr>
            <p:cNvSpPr/>
            <p:nvPr/>
          </p:nvSpPr>
          <p:spPr>
            <a:xfrm rot="1578217">
              <a:off x="3304206" y="1780309"/>
              <a:ext cx="332460" cy="1958438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เมฆ 4">
              <a:extLst>
                <a:ext uri="{FF2B5EF4-FFF2-40B4-BE49-F238E27FC236}">
                  <a16:creationId xmlns:a16="http://schemas.microsoft.com/office/drawing/2014/main" id="{FBCE2198-1F0A-4F82-877E-4A1906D564AE}"/>
                </a:ext>
              </a:extLst>
            </p:cNvPr>
            <p:cNvSpPr/>
            <p:nvPr/>
          </p:nvSpPr>
          <p:spPr>
            <a:xfrm>
              <a:off x="871635" y="3428999"/>
              <a:ext cx="3060440" cy="1324947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แสดงยอดรวมของรายได้ในแต่ละวัน</a:t>
              </a:r>
              <a:endParaRPr lang="th-TH" sz="2400" dirty="0">
                <a:latin typeface="Calibri" panose="020F0502020204030204" pitchFamily="34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A5C105A2-22DA-4401-8E59-110AE71625C3}"/>
              </a:ext>
            </a:extLst>
          </p:cNvPr>
          <p:cNvGrpSpPr/>
          <p:nvPr/>
        </p:nvGrpSpPr>
        <p:grpSpPr>
          <a:xfrm>
            <a:off x="8258493" y="1068354"/>
            <a:ext cx="3690911" cy="1324947"/>
            <a:chOff x="8258493" y="1068354"/>
            <a:chExt cx="3690911" cy="1324947"/>
          </a:xfrm>
        </p:grpSpPr>
        <p:sp>
          <p:nvSpPr>
            <p:cNvPr id="11" name="ลูกศร: ขึ้น 10">
              <a:extLst>
                <a:ext uri="{FF2B5EF4-FFF2-40B4-BE49-F238E27FC236}">
                  <a16:creationId xmlns:a16="http://schemas.microsoft.com/office/drawing/2014/main" id="{41AF0BBC-2D5F-47F5-82B7-BCC2BFEBE3E6}"/>
                </a:ext>
              </a:extLst>
            </p:cNvPr>
            <p:cNvSpPr/>
            <p:nvPr/>
          </p:nvSpPr>
          <p:spPr>
            <a:xfrm rot="17068988">
              <a:off x="8427263" y="1426996"/>
              <a:ext cx="332460" cy="669999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เมฆ 5">
              <a:extLst>
                <a:ext uri="{FF2B5EF4-FFF2-40B4-BE49-F238E27FC236}">
                  <a16:creationId xmlns:a16="http://schemas.microsoft.com/office/drawing/2014/main" id="{39C1319E-E5A3-46A1-935E-6BFB9E012AB6}"/>
                </a:ext>
              </a:extLst>
            </p:cNvPr>
            <p:cNvSpPr/>
            <p:nvPr/>
          </p:nvSpPr>
          <p:spPr>
            <a:xfrm>
              <a:off x="8593493" y="1068354"/>
              <a:ext cx="3355911" cy="1324947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จำนวนรายการสั่งซื้อ</a:t>
              </a:r>
              <a:endParaRPr lang="th-TH" sz="2400" dirty="0">
                <a:latin typeface="Calibri" panose="020F0502020204030204" pitchFamily="34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42F1CEC3-6511-4D01-B26F-74192905CDAD}"/>
              </a:ext>
            </a:extLst>
          </p:cNvPr>
          <p:cNvGrpSpPr/>
          <p:nvPr/>
        </p:nvGrpSpPr>
        <p:grpSpPr>
          <a:xfrm>
            <a:off x="4953000" y="3538865"/>
            <a:ext cx="2698102" cy="1935871"/>
            <a:chOff x="4953000" y="3538865"/>
            <a:chExt cx="2698102" cy="1935871"/>
          </a:xfrm>
        </p:grpSpPr>
        <p:sp>
          <p:nvSpPr>
            <p:cNvPr id="12" name="ลูกศร: ขึ้น 11">
              <a:extLst>
                <a:ext uri="{FF2B5EF4-FFF2-40B4-BE49-F238E27FC236}">
                  <a16:creationId xmlns:a16="http://schemas.microsoft.com/office/drawing/2014/main" id="{51DFD7CB-1328-4C28-AFEA-572090223B2A}"/>
                </a:ext>
              </a:extLst>
            </p:cNvPr>
            <p:cNvSpPr/>
            <p:nvPr/>
          </p:nvSpPr>
          <p:spPr>
            <a:xfrm rot="19411207">
              <a:off x="5355665" y="3538865"/>
              <a:ext cx="332460" cy="983560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เมฆ 6">
              <a:extLst>
                <a:ext uri="{FF2B5EF4-FFF2-40B4-BE49-F238E27FC236}">
                  <a16:creationId xmlns:a16="http://schemas.microsoft.com/office/drawing/2014/main" id="{EE406E0F-5F07-4E7D-BB4E-4B728C29B0E0}"/>
                </a:ext>
              </a:extLst>
            </p:cNvPr>
            <p:cNvSpPr/>
            <p:nvPr/>
          </p:nvSpPr>
          <p:spPr>
            <a:xfrm>
              <a:off x="4953000" y="4149789"/>
              <a:ext cx="2698102" cy="1324947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ข้อมูลผู้สั่งซื้อ</a:t>
              </a:r>
              <a:endParaRPr lang="th-TH" sz="2400" dirty="0">
                <a:latin typeface="Calibri" panose="020F0502020204030204" pitchFamily="34" charset="0"/>
                <a:cs typeface="JasmineUPC" panose="02020603050405020304" pitchFamily="18" charset="-34"/>
              </a:endParaRPr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2967D3E4-F143-429F-A8E8-5E89F3BEF10F}"/>
              </a:ext>
            </a:extLst>
          </p:cNvPr>
          <p:cNvGrpSpPr/>
          <p:nvPr/>
        </p:nvGrpSpPr>
        <p:grpSpPr>
          <a:xfrm>
            <a:off x="8593493" y="3234269"/>
            <a:ext cx="2364536" cy="1519678"/>
            <a:chOff x="8593493" y="3234269"/>
            <a:chExt cx="2364536" cy="1519678"/>
          </a:xfrm>
        </p:grpSpPr>
        <p:sp>
          <p:nvSpPr>
            <p:cNvPr id="13" name="ลูกศร: ขึ้น 12">
              <a:extLst>
                <a:ext uri="{FF2B5EF4-FFF2-40B4-BE49-F238E27FC236}">
                  <a16:creationId xmlns:a16="http://schemas.microsoft.com/office/drawing/2014/main" id="{FED9755C-8691-40AD-86A3-E72CB863A8FA}"/>
                </a:ext>
              </a:extLst>
            </p:cNvPr>
            <p:cNvSpPr/>
            <p:nvPr/>
          </p:nvSpPr>
          <p:spPr>
            <a:xfrm rot="1543057">
              <a:off x="9639229" y="3234269"/>
              <a:ext cx="332460" cy="680102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เมฆ 7">
              <a:extLst>
                <a:ext uri="{FF2B5EF4-FFF2-40B4-BE49-F238E27FC236}">
                  <a16:creationId xmlns:a16="http://schemas.microsoft.com/office/drawing/2014/main" id="{40874245-CB50-4F20-8DE2-D76667F7A580}"/>
                </a:ext>
              </a:extLst>
            </p:cNvPr>
            <p:cNvSpPr/>
            <p:nvPr/>
          </p:nvSpPr>
          <p:spPr>
            <a:xfrm>
              <a:off x="8593493" y="3594617"/>
              <a:ext cx="2364536" cy="1159330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JasmineUPC" panose="02020603050405020304" pitchFamily="18" charset="-34"/>
                </a:rPr>
                <a:t>Detail</a:t>
              </a:r>
              <a:endParaRPr lang="th-TH" sz="2400" dirty="0">
                <a:latin typeface="Calibri" panose="020F0502020204030204" pitchFamily="34" charset="0"/>
                <a:cs typeface="Jasmine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50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เมฆ 7">
            <a:extLst>
              <a:ext uri="{FF2B5EF4-FFF2-40B4-BE49-F238E27FC236}">
                <a16:creationId xmlns:a16="http://schemas.microsoft.com/office/drawing/2014/main" id="{D264C9B3-FD35-4806-911C-FCC05A524139}"/>
              </a:ext>
            </a:extLst>
          </p:cNvPr>
          <p:cNvSpPr/>
          <p:nvPr/>
        </p:nvSpPr>
        <p:spPr>
          <a:xfrm>
            <a:off x="3037642" y="2166151"/>
            <a:ext cx="6116715" cy="2112885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66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การออกแบบ</a:t>
            </a:r>
            <a:endParaRPr kumimoji="0" lang="en-US" sz="66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9" name="เมฆ 8">
            <a:extLst>
              <a:ext uri="{FF2B5EF4-FFF2-40B4-BE49-F238E27FC236}">
                <a16:creationId xmlns:a16="http://schemas.microsoft.com/office/drawing/2014/main" id="{A9DB4C08-0E61-4A5B-BFD5-169AA8B6FC37}"/>
              </a:ext>
            </a:extLst>
          </p:cNvPr>
          <p:cNvSpPr/>
          <p:nvPr/>
        </p:nvSpPr>
        <p:spPr>
          <a:xfrm>
            <a:off x="8087556" y="149439"/>
            <a:ext cx="2627789" cy="107419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ชื่อร้าน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0" name="เมฆ 9">
            <a:extLst>
              <a:ext uri="{FF2B5EF4-FFF2-40B4-BE49-F238E27FC236}">
                <a16:creationId xmlns:a16="http://schemas.microsoft.com/office/drawing/2014/main" id="{5E6040CD-6187-46CE-9807-67BBF0E0459E}"/>
              </a:ext>
            </a:extLst>
          </p:cNvPr>
          <p:cNvSpPr/>
          <p:nvPr/>
        </p:nvSpPr>
        <p:spPr>
          <a:xfrm>
            <a:off x="3855127" y="610341"/>
            <a:ext cx="4481744" cy="107419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คอนเซปของร้าน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1" name="เมฆ 10">
            <a:extLst>
              <a:ext uri="{FF2B5EF4-FFF2-40B4-BE49-F238E27FC236}">
                <a16:creationId xmlns:a16="http://schemas.microsoft.com/office/drawing/2014/main" id="{8F748551-6703-489D-91E8-B9CF47B4D9D9}"/>
              </a:ext>
            </a:extLst>
          </p:cNvPr>
          <p:cNvSpPr/>
          <p:nvPr/>
        </p:nvSpPr>
        <p:spPr>
          <a:xfrm>
            <a:off x="5959875" y="1355323"/>
            <a:ext cx="5634362" cy="107419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สี</a:t>
            </a:r>
            <a:r>
              <a:rPr kumimoji="0" lang="th-TH" sz="40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ธีมห</a:t>
            </a: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ลักของเว็บไซต์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2" name="เมฆ 11">
            <a:extLst>
              <a:ext uri="{FF2B5EF4-FFF2-40B4-BE49-F238E27FC236}">
                <a16:creationId xmlns:a16="http://schemas.microsoft.com/office/drawing/2014/main" id="{385E4710-0AC7-4656-A9B0-29F0C043E13E}"/>
              </a:ext>
            </a:extLst>
          </p:cNvPr>
          <p:cNvSpPr/>
          <p:nvPr/>
        </p:nvSpPr>
        <p:spPr>
          <a:xfrm>
            <a:off x="597761" y="1223638"/>
            <a:ext cx="4680752" cy="107419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หน้าเว็บ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3" name="เมฆ 12">
            <a:extLst>
              <a:ext uri="{FF2B5EF4-FFF2-40B4-BE49-F238E27FC236}">
                <a16:creationId xmlns:a16="http://schemas.microsoft.com/office/drawing/2014/main" id="{832564A5-23D8-42E9-A994-9D158B76C794}"/>
              </a:ext>
            </a:extLst>
          </p:cNvPr>
          <p:cNvSpPr/>
          <p:nvPr/>
        </p:nvSpPr>
        <p:spPr>
          <a:xfrm>
            <a:off x="334389" y="742026"/>
            <a:ext cx="2412505" cy="810828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ข้อมูลร้าน</a:t>
            </a:r>
            <a:endParaRPr kumimoji="0" lang="en-US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4" name="เมฆ 13">
            <a:extLst>
              <a:ext uri="{FF2B5EF4-FFF2-40B4-BE49-F238E27FC236}">
                <a16:creationId xmlns:a16="http://schemas.microsoft.com/office/drawing/2014/main" id="{9E7DB594-CC9F-4E6C-A1F1-3A174E7A8DB6}"/>
              </a:ext>
            </a:extLst>
          </p:cNvPr>
          <p:cNvSpPr/>
          <p:nvPr/>
        </p:nvSpPr>
        <p:spPr>
          <a:xfrm>
            <a:off x="2222003" y="427608"/>
            <a:ext cx="2412505" cy="1074199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ประเภทอาหาร</a:t>
            </a:r>
            <a:endParaRPr kumimoji="0" lang="en-US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5" name="เมฆ 14">
            <a:extLst>
              <a:ext uri="{FF2B5EF4-FFF2-40B4-BE49-F238E27FC236}">
                <a16:creationId xmlns:a16="http://schemas.microsoft.com/office/drawing/2014/main" id="{DEB401DA-797F-4094-B35C-79CA9309AFF2}"/>
              </a:ext>
            </a:extLst>
          </p:cNvPr>
          <p:cNvSpPr/>
          <p:nvPr/>
        </p:nvSpPr>
        <p:spPr>
          <a:xfrm>
            <a:off x="228599" y="2064057"/>
            <a:ext cx="2280822" cy="112524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รายการอาหาร</a:t>
            </a:r>
            <a:endParaRPr kumimoji="0" lang="en-US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6" name="เมฆ 15">
            <a:extLst>
              <a:ext uri="{FF2B5EF4-FFF2-40B4-BE49-F238E27FC236}">
                <a16:creationId xmlns:a16="http://schemas.microsoft.com/office/drawing/2014/main" id="{826ACAAD-128E-49C8-B4C0-8827D1E113E2}"/>
              </a:ext>
            </a:extLst>
          </p:cNvPr>
          <p:cNvSpPr/>
          <p:nvPr/>
        </p:nvSpPr>
        <p:spPr>
          <a:xfrm>
            <a:off x="2034973" y="2064057"/>
            <a:ext cx="2537028" cy="898124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ราคาของแต่ละเมนู</a:t>
            </a:r>
          </a:p>
        </p:txBody>
      </p:sp>
      <p:sp>
        <p:nvSpPr>
          <p:cNvPr id="17" name="เมฆ 16">
            <a:extLst>
              <a:ext uri="{FF2B5EF4-FFF2-40B4-BE49-F238E27FC236}">
                <a16:creationId xmlns:a16="http://schemas.microsoft.com/office/drawing/2014/main" id="{F2C03EFC-E145-4406-B5E7-4C00F4CC4DD4}"/>
              </a:ext>
            </a:extLst>
          </p:cNvPr>
          <p:cNvSpPr/>
          <p:nvPr/>
        </p:nvSpPr>
        <p:spPr>
          <a:xfrm>
            <a:off x="357510" y="3686448"/>
            <a:ext cx="4303821" cy="107419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การจ่ายเงิน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8" name="เมฆ 17">
            <a:extLst>
              <a:ext uri="{FF2B5EF4-FFF2-40B4-BE49-F238E27FC236}">
                <a16:creationId xmlns:a16="http://schemas.microsoft.com/office/drawing/2014/main" id="{FCD2BC7B-3D79-4162-875A-90487D257CA9}"/>
              </a:ext>
            </a:extLst>
          </p:cNvPr>
          <p:cNvSpPr/>
          <p:nvPr/>
        </p:nvSpPr>
        <p:spPr>
          <a:xfrm>
            <a:off x="791977" y="4393339"/>
            <a:ext cx="2260340" cy="695419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paypal</a:t>
            </a:r>
            <a:endParaRPr kumimoji="0" lang="th-TH" sz="2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19" name="เมฆ 18">
            <a:extLst>
              <a:ext uri="{FF2B5EF4-FFF2-40B4-BE49-F238E27FC236}">
                <a16:creationId xmlns:a16="http://schemas.microsoft.com/office/drawing/2014/main" id="{06105705-A5F4-419C-B8FD-07FED4E5B8E4}"/>
              </a:ext>
            </a:extLst>
          </p:cNvPr>
          <p:cNvSpPr/>
          <p:nvPr/>
        </p:nvSpPr>
        <p:spPr>
          <a:xfrm>
            <a:off x="5638795" y="3284001"/>
            <a:ext cx="6418927" cy="2218676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การแสดงเป็นรายการอาหารที่สั่งและราคารวมให้ลูกค้า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20" name="เมฆ 19">
            <a:extLst>
              <a:ext uri="{FF2B5EF4-FFF2-40B4-BE49-F238E27FC236}">
                <a16:creationId xmlns:a16="http://schemas.microsoft.com/office/drawing/2014/main" id="{AE73D12E-5370-4055-A56D-4CA92BF60EE5}"/>
              </a:ext>
            </a:extLst>
          </p:cNvPr>
          <p:cNvSpPr/>
          <p:nvPr/>
        </p:nvSpPr>
        <p:spPr>
          <a:xfrm>
            <a:off x="1137075" y="5063223"/>
            <a:ext cx="6241743" cy="1074199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เว็บไซต์สำหรับแอดม</a:t>
            </a:r>
            <a:r>
              <a:rPr kumimoji="0" lang="th-TH" sz="40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ิน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  <p:sp>
        <p:nvSpPr>
          <p:cNvPr id="21" name="เมฆ 20">
            <a:extLst>
              <a:ext uri="{FF2B5EF4-FFF2-40B4-BE49-F238E27FC236}">
                <a16:creationId xmlns:a16="http://schemas.microsoft.com/office/drawing/2014/main" id="{3CCF4317-ECDA-486A-BCC4-454779D6FE43}"/>
              </a:ext>
            </a:extLst>
          </p:cNvPr>
          <p:cNvSpPr/>
          <p:nvPr/>
        </p:nvSpPr>
        <p:spPr>
          <a:xfrm>
            <a:off x="5215999" y="5151257"/>
            <a:ext cx="6241743" cy="155730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D36F68"/>
                </a:solidFill>
                <a:effectLst>
                  <a:outerShdw blurRad="12700" dist="38100" dir="2700000" algn="tl" rotWithShape="0">
                    <a:srgbClr val="D36F68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การยืนยันเมื่อลูกค้าได้รับอาหารแล้ว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D36F68"/>
              </a:solidFill>
              <a:effectLst>
                <a:outerShdw blurRad="12700" dist="38100" dir="2700000" algn="tl" rotWithShape="0">
                  <a:srgbClr val="D36F68">
                    <a:lumMod val="60000"/>
                    <a:lumOff val="40000"/>
                  </a:srgbClr>
                </a:outerShdw>
              </a:effectLst>
              <a:uLnTx/>
              <a:uFillTx/>
              <a:latin typeface="JasmineUPC" panose="02020603050405020304" pitchFamily="18" charset="-34"/>
              <a:ea typeface="+mn-ea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303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0A330DE-323F-4209-AF79-B2AAD818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443E572C-D7D1-4F6C-9A3F-C2160647DF85}"/>
              </a:ext>
            </a:extLst>
          </p:cNvPr>
          <p:cNvSpPr/>
          <p:nvPr/>
        </p:nvSpPr>
        <p:spPr>
          <a:xfrm>
            <a:off x="886407" y="629816"/>
            <a:ext cx="2364536" cy="1159330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Calibri" panose="020F0502020204030204" pitchFamily="34" charset="0"/>
                <a:cs typeface="JasmineUPC" panose="02020603050405020304" pitchFamily="18" charset="-34"/>
              </a:rPr>
              <a:t>หน้า </a:t>
            </a:r>
            <a:r>
              <a:rPr lang="en-US" sz="2400" dirty="0">
                <a:latin typeface="Calibri" panose="020F0502020204030204" pitchFamily="34" charset="0"/>
                <a:cs typeface="JasmineUPC" panose="02020603050405020304" pitchFamily="18" charset="-34"/>
              </a:rPr>
              <a:t>Detail</a:t>
            </a:r>
            <a:endParaRPr lang="th-TH" sz="2400" dirty="0">
              <a:latin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5" name="เมฆ 4">
            <a:extLst>
              <a:ext uri="{FF2B5EF4-FFF2-40B4-BE49-F238E27FC236}">
                <a16:creationId xmlns:a16="http://schemas.microsoft.com/office/drawing/2014/main" id="{C64FA450-DD5F-4E56-99DD-F3B5987B0884}"/>
              </a:ext>
            </a:extLst>
          </p:cNvPr>
          <p:cNvSpPr/>
          <p:nvPr/>
        </p:nvSpPr>
        <p:spPr>
          <a:xfrm>
            <a:off x="2684495" y="3743907"/>
            <a:ext cx="3993502" cy="1574541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Calibri" panose="020F0502020204030204" pitchFamily="34" charset="0"/>
                <a:cs typeface="JasmineUPC" panose="02020603050405020304" pitchFamily="18" charset="-34"/>
              </a:rPr>
              <a:t>แสดงรายละเอียดข้อมูล</a:t>
            </a:r>
          </a:p>
          <a:p>
            <a:pPr algn="ctr"/>
            <a:r>
              <a:rPr lang="th-TH" sz="2400" dirty="0">
                <a:latin typeface="Calibri" panose="020F0502020204030204" pitchFamily="34" charset="0"/>
                <a:cs typeface="JasmineUPC" panose="02020603050405020304" pitchFamily="18" charset="-34"/>
              </a:rPr>
              <a:t>ของลูกค้า</a:t>
            </a: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A2AC4016-FCEC-45BA-B614-132D904C3B54}"/>
              </a:ext>
            </a:extLst>
          </p:cNvPr>
          <p:cNvGrpSpPr/>
          <p:nvPr/>
        </p:nvGrpSpPr>
        <p:grpSpPr>
          <a:xfrm>
            <a:off x="6939254" y="3315579"/>
            <a:ext cx="3288067" cy="1965543"/>
            <a:chOff x="6939254" y="3315579"/>
            <a:chExt cx="3288067" cy="1965543"/>
          </a:xfrm>
        </p:grpSpPr>
        <p:sp>
          <p:nvSpPr>
            <p:cNvPr id="9" name="ลูกศร: ขึ้น 8">
              <a:extLst>
                <a:ext uri="{FF2B5EF4-FFF2-40B4-BE49-F238E27FC236}">
                  <a16:creationId xmlns:a16="http://schemas.microsoft.com/office/drawing/2014/main" id="{166A562D-95B6-47B4-8032-360604A8124E}"/>
                </a:ext>
              </a:extLst>
            </p:cNvPr>
            <p:cNvSpPr/>
            <p:nvPr/>
          </p:nvSpPr>
          <p:spPr>
            <a:xfrm rot="19411207">
              <a:off x="7319033" y="3315579"/>
              <a:ext cx="332460" cy="1178695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เมฆ 6">
              <a:extLst>
                <a:ext uri="{FF2B5EF4-FFF2-40B4-BE49-F238E27FC236}">
                  <a16:creationId xmlns:a16="http://schemas.microsoft.com/office/drawing/2014/main" id="{7E670C84-A183-417C-AFFC-CB69F5E70AD5}"/>
                </a:ext>
              </a:extLst>
            </p:cNvPr>
            <p:cNvSpPr/>
            <p:nvPr/>
          </p:nvSpPr>
          <p:spPr>
            <a:xfrm>
              <a:off x="6939254" y="4121791"/>
              <a:ext cx="3288067" cy="1159331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Calibri" panose="020F0502020204030204" pitchFamily="34" charset="0"/>
                  <a:cs typeface="JasmineUPC" panose="02020603050405020304" pitchFamily="18" charset="-34"/>
                </a:rPr>
                <a:t>ยืนยันว่าได้จัดส่งอาหารแล้ว</a:t>
              </a: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F20D984-2D6F-4122-A2B6-4F636A5C542E}"/>
              </a:ext>
            </a:extLst>
          </p:cNvPr>
          <p:cNvGrpSpPr/>
          <p:nvPr/>
        </p:nvGrpSpPr>
        <p:grpSpPr>
          <a:xfrm>
            <a:off x="8092307" y="2598496"/>
            <a:ext cx="3191211" cy="1145411"/>
            <a:chOff x="8092307" y="2598496"/>
            <a:chExt cx="3191211" cy="1145411"/>
          </a:xfrm>
        </p:grpSpPr>
        <p:sp>
          <p:nvSpPr>
            <p:cNvPr id="10" name="ลูกศร: ขึ้น 9">
              <a:extLst>
                <a:ext uri="{FF2B5EF4-FFF2-40B4-BE49-F238E27FC236}">
                  <a16:creationId xmlns:a16="http://schemas.microsoft.com/office/drawing/2014/main" id="{5F6DED47-7639-4E42-9FCA-3B76CF54976D}"/>
                </a:ext>
              </a:extLst>
            </p:cNvPr>
            <p:cNvSpPr/>
            <p:nvPr/>
          </p:nvSpPr>
          <p:spPr>
            <a:xfrm rot="17023927">
              <a:off x="8389862" y="2398816"/>
              <a:ext cx="332460" cy="927570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เมฆ 5">
              <a:extLst>
                <a:ext uri="{FF2B5EF4-FFF2-40B4-BE49-F238E27FC236}">
                  <a16:creationId xmlns:a16="http://schemas.microsoft.com/office/drawing/2014/main" id="{B2EA85FE-C8E7-46DF-A92D-261411BC8927}"/>
                </a:ext>
              </a:extLst>
            </p:cNvPr>
            <p:cNvSpPr/>
            <p:nvPr/>
          </p:nvSpPr>
          <p:spPr>
            <a:xfrm>
              <a:off x="8292529" y="2598496"/>
              <a:ext cx="2990989" cy="1145411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Calibri" panose="020F0502020204030204" pitchFamily="34" charset="0"/>
                  <a:cs typeface="JasmineUPC" panose="02020603050405020304" pitchFamily="18" charset="-34"/>
                </a:rPr>
                <a:t>สถานะการชำระเงิน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627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0606F5D-8E03-48A5-8C13-6070C26C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0684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409C15A-B92A-4661-A2AC-F9AA48AAFC44}"/>
              </a:ext>
            </a:extLst>
          </p:cNvPr>
          <p:cNvSpPr txBox="1"/>
          <p:nvPr/>
        </p:nvSpPr>
        <p:spPr>
          <a:xfrm>
            <a:off x="3024536" y="2644170"/>
            <a:ext cx="614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ส่วนของโค้ด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8966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F711B43-C683-491A-BC0A-7079E530968B}"/>
              </a:ext>
            </a:extLst>
          </p:cNvPr>
          <p:cNvSpPr txBox="1"/>
          <p:nvPr/>
        </p:nvSpPr>
        <p:spPr>
          <a:xfrm>
            <a:off x="2500753" y="2321004"/>
            <a:ext cx="71904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หน้าเว็ปไซ</a:t>
            </a:r>
            <a:r>
              <a:rPr lang="th-TH" sz="13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ต์</a:t>
            </a:r>
            <a:endParaRPr lang="en-US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97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2A2A6D0-6797-4051-BC57-E835F452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389907E3-6EFA-4B47-9D46-F3BAA28D702D}"/>
              </a:ext>
            </a:extLst>
          </p:cNvPr>
          <p:cNvGrpSpPr/>
          <p:nvPr/>
        </p:nvGrpSpPr>
        <p:grpSpPr>
          <a:xfrm>
            <a:off x="2375669" y="120330"/>
            <a:ext cx="2580426" cy="1101013"/>
            <a:chOff x="2375669" y="120330"/>
            <a:chExt cx="2580426" cy="1101013"/>
          </a:xfrm>
        </p:grpSpPr>
        <p:sp>
          <p:nvSpPr>
            <p:cNvPr id="23" name="ลูกศร: ขึ้น 22">
              <a:extLst>
                <a:ext uri="{FF2B5EF4-FFF2-40B4-BE49-F238E27FC236}">
                  <a16:creationId xmlns:a16="http://schemas.microsoft.com/office/drawing/2014/main" id="{821A8ACB-7679-41E3-8EBA-B8693C84D37B}"/>
                </a:ext>
              </a:extLst>
            </p:cNvPr>
            <p:cNvSpPr/>
            <p:nvPr/>
          </p:nvSpPr>
          <p:spPr>
            <a:xfrm rot="17549288">
              <a:off x="2847991" y="-47119"/>
              <a:ext cx="332460" cy="1277103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เมฆ 12">
              <a:extLst>
                <a:ext uri="{FF2B5EF4-FFF2-40B4-BE49-F238E27FC236}">
                  <a16:creationId xmlns:a16="http://schemas.microsoft.com/office/drawing/2014/main" id="{D74EE790-DA37-4CA9-9918-944FE5B8051B}"/>
                </a:ext>
              </a:extLst>
            </p:cNvPr>
            <p:cNvSpPr/>
            <p:nvPr/>
          </p:nvSpPr>
          <p:spPr>
            <a:xfrm>
              <a:off x="2996666" y="120330"/>
              <a:ext cx="1959429" cy="1101013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หน้าเมนู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E476F4B2-23A8-4EAC-9545-64DB4EF455AF}"/>
              </a:ext>
            </a:extLst>
          </p:cNvPr>
          <p:cNvGrpSpPr/>
          <p:nvPr/>
        </p:nvGrpSpPr>
        <p:grpSpPr>
          <a:xfrm>
            <a:off x="887781" y="280480"/>
            <a:ext cx="3088599" cy="2003397"/>
            <a:chOff x="887781" y="280480"/>
            <a:chExt cx="3088599" cy="2003397"/>
          </a:xfrm>
        </p:grpSpPr>
        <p:sp>
          <p:nvSpPr>
            <p:cNvPr id="24" name="ลูกศร: ขึ้น 23">
              <a:extLst>
                <a:ext uri="{FF2B5EF4-FFF2-40B4-BE49-F238E27FC236}">
                  <a16:creationId xmlns:a16="http://schemas.microsoft.com/office/drawing/2014/main" id="{8B2F06BB-BCEF-4D12-ADCE-29CC2792F7FF}"/>
                </a:ext>
              </a:extLst>
            </p:cNvPr>
            <p:cNvSpPr/>
            <p:nvPr/>
          </p:nvSpPr>
          <p:spPr>
            <a:xfrm rot="19824844">
              <a:off x="1926719" y="280480"/>
              <a:ext cx="332460" cy="1277103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เมฆ 14">
              <a:extLst>
                <a:ext uri="{FF2B5EF4-FFF2-40B4-BE49-F238E27FC236}">
                  <a16:creationId xmlns:a16="http://schemas.microsoft.com/office/drawing/2014/main" id="{948052D2-385B-412D-BBD0-8D7D0CFC4028}"/>
                </a:ext>
              </a:extLst>
            </p:cNvPr>
            <p:cNvSpPr/>
            <p:nvPr/>
          </p:nvSpPr>
          <p:spPr>
            <a:xfrm>
              <a:off x="887781" y="1182864"/>
              <a:ext cx="3088599" cy="1101013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ข้อมูลเกี่ยวกับร้าน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BB339D9D-A5E0-43F9-A945-68AA48804096}"/>
              </a:ext>
            </a:extLst>
          </p:cNvPr>
          <p:cNvGrpSpPr/>
          <p:nvPr/>
        </p:nvGrpSpPr>
        <p:grpSpPr>
          <a:xfrm>
            <a:off x="401215" y="293120"/>
            <a:ext cx="1959429" cy="3208971"/>
            <a:chOff x="401215" y="293120"/>
            <a:chExt cx="1959429" cy="3208971"/>
          </a:xfrm>
        </p:grpSpPr>
        <p:sp>
          <p:nvSpPr>
            <p:cNvPr id="25" name="ลูกศร: ขึ้น 24">
              <a:extLst>
                <a:ext uri="{FF2B5EF4-FFF2-40B4-BE49-F238E27FC236}">
                  <a16:creationId xmlns:a16="http://schemas.microsoft.com/office/drawing/2014/main" id="{5106FFFC-94B2-43EC-BD42-CAB8EC34A6F4}"/>
                </a:ext>
              </a:extLst>
            </p:cNvPr>
            <p:cNvSpPr/>
            <p:nvPr/>
          </p:nvSpPr>
          <p:spPr>
            <a:xfrm rot="21175871">
              <a:off x="838206" y="293120"/>
              <a:ext cx="332460" cy="2368050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เมฆ 11">
              <a:extLst>
                <a:ext uri="{FF2B5EF4-FFF2-40B4-BE49-F238E27FC236}">
                  <a16:creationId xmlns:a16="http://schemas.microsoft.com/office/drawing/2014/main" id="{0BD38BEE-B07D-41FF-9FCF-154EE9E1C669}"/>
                </a:ext>
              </a:extLst>
            </p:cNvPr>
            <p:cNvSpPr/>
            <p:nvPr/>
          </p:nvSpPr>
          <p:spPr>
            <a:xfrm>
              <a:off x="401215" y="2401078"/>
              <a:ext cx="1959429" cy="1101013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ชื่อร้าน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F2F9E056-9BC5-443A-BDFD-B8F4FE4DB6DD}"/>
              </a:ext>
            </a:extLst>
          </p:cNvPr>
          <p:cNvGrpSpPr/>
          <p:nvPr/>
        </p:nvGrpSpPr>
        <p:grpSpPr>
          <a:xfrm>
            <a:off x="3847140" y="2647361"/>
            <a:ext cx="3729136" cy="1942817"/>
            <a:chOff x="3847140" y="2647361"/>
            <a:chExt cx="3729136" cy="1942817"/>
          </a:xfrm>
        </p:grpSpPr>
        <p:sp>
          <p:nvSpPr>
            <p:cNvPr id="26" name="ลูกศร: ขึ้น 25">
              <a:extLst>
                <a:ext uri="{FF2B5EF4-FFF2-40B4-BE49-F238E27FC236}">
                  <a16:creationId xmlns:a16="http://schemas.microsoft.com/office/drawing/2014/main" id="{A2A1EA22-90CE-42E0-97FC-4311C381391C}"/>
                </a:ext>
              </a:extLst>
            </p:cNvPr>
            <p:cNvSpPr/>
            <p:nvPr/>
          </p:nvSpPr>
          <p:spPr>
            <a:xfrm rot="704219">
              <a:off x="6165115" y="2647361"/>
              <a:ext cx="332460" cy="1153205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เมฆ 13">
              <a:extLst>
                <a:ext uri="{FF2B5EF4-FFF2-40B4-BE49-F238E27FC236}">
                  <a16:creationId xmlns:a16="http://schemas.microsoft.com/office/drawing/2014/main" id="{976451CC-80F6-4F8B-A6E3-9CDDA04A6520}"/>
                </a:ext>
              </a:extLst>
            </p:cNvPr>
            <p:cNvSpPr/>
            <p:nvPr/>
          </p:nvSpPr>
          <p:spPr>
            <a:xfrm>
              <a:off x="3847140" y="3489165"/>
              <a:ext cx="3729136" cy="1101013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ปุ่มเข้าหน้าสั่งอาหาร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205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F711B43-C683-491A-BC0A-7079E530968B}"/>
              </a:ext>
            </a:extLst>
          </p:cNvPr>
          <p:cNvSpPr txBox="1"/>
          <p:nvPr/>
        </p:nvSpPr>
        <p:spPr>
          <a:xfrm>
            <a:off x="2550970" y="1905506"/>
            <a:ext cx="70900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หน้าข้อมูลเกี่ยวกับเรา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7546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B583649-59FC-4CE4-9319-3E37E4A7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D6040C65-05F9-45F0-A58F-2524E71E3904}"/>
              </a:ext>
            </a:extLst>
          </p:cNvPr>
          <p:cNvSpPr/>
          <p:nvPr/>
        </p:nvSpPr>
        <p:spPr>
          <a:xfrm>
            <a:off x="349520" y="2371303"/>
            <a:ext cx="4737024" cy="150737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แสดงข้อมูลรายละเอียดที่ตั้งร้าน</a:t>
            </a:r>
          </a:p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ข้อมูลติดต่อ เวลาทำการ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7163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F711B43-C683-491A-BC0A-7079E530968B}"/>
              </a:ext>
            </a:extLst>
          </p:cNvPr>
          <p:cNvSpPr txBox="1"/>
          <p:nvPr/>
        </p:nvSpPr>
        <p:spPr>
          <a:xfrm>
            <a:off x="3492124" y="2321004"/>
            <a:ext cx="52077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หน้าเมนู</a:t>
            </a:r>
            <a:endParaRPr lang="en-US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0880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430B0DE-1E5E-4D22-B4BD-434915BB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เมฆ 3">
            <a:extLst>
              <a:ext uri="{FF2B5EF4-FFF2-40B4-BE49-F238E27FC236}">
                <a16:creationId xmlns:a16="http://schemas.microsoft.com/office/drawing/2014/main" id="{8BE7CD38-1638-4351-845D-10587AE900C2}"/>
              </a:ext>
            </a:extLst>
          </p:cNvPr>
          <p:cNvSpPr/>
          <p:nvPr/>
        </p:nvSpPr>
        <p:spPr>
          <a:xfrm>
            <a:off x="6832937" y="708643"/>
            <a:ext cx="4401122" cy="150737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แสดงเมนูอาหารกับราคาทั้งหมดในร้าน</a:t>
            </a:r>
            <a:endParaRPr lang="en-US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0F9518DF-2556-4497-8BF5-69474105449B}"/>
              </a:ext>
            </a:extLst>
          </p:cNvPr>
          <p:cNvGrpSpPr/>
          <p:nvPr/>
        </p:nvGrpSpPr>
        <p:grpSpPr>
          <a:xfrm>
            <a:off x="727969" y="1937764"/>
            <a:ext cx="3938034" cy="1536436"/>
            <a:chOff x="727969" y="1937764"/>
            <a:chExt cx="3938034" cy="1536436"/>
          </a:xfrm>
        </p:grpSpPr>
        <p:sp>
          <p:nvSpPr>
            <p:cNvPr id="6" name="ลูกศร: ขึ้น 5">
              <a:extLst>
                <a:ext uri="{FF2B5EF4-FFF2-40B4-BE49-F238E27FC236}">
                  <a16:creationId xmlns:a16="http://schemas.microsoft.com/office/drawing/2014/main" id="{9D65DE75-C8AF-4902-9500-9FFD5A8CAAF0}"/>
                </a:ext>
              </a:extLst>
            </p:cNvPr>
            <p:cNvSpPr/>
            <p:nvPr/>
          </p:nvSpPr>
          <p:spPr>
            <a:xfrm rot="1615208">
              <a:off x="3250238" y="1937764"/>
              <a:ext cx="332460" cy="784786"/>
            </a:xfrm>
            <a:prstGeom prst="up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เมฆ 4">
              <a:extLst>
                <a:ext uri="{FF2B5EF4-FFF2-40B4-BE49-F238E27FC236}">
                  <a16:creationId xmlns:a16="http://schemas.microsoft.com/office/drawing/2014/main" id="{2032ACE1-3E73-463E-BF8B-D046432D1D4C}"/>
                </a:ext>
              </a:extLst>
            </p:cNvPr>
            <p:cNvSpPr/>
            <p:nvPr/>
          </p:nvSpPr>
          <p:spPr>
            <a:xfrm>
              <a:off x="727969" y="2330158"/>
              <a:ext cx="3938034" cy="1144042"/>
            </a:xfrm>
            <a:prstGeom prst="cloud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400" dirty="0">
                  <a:latin typeface="JasmineUPC" panose="02020603050405020304" pitchFamily="18" charset="-34"/>
                  <a:cs typeface="JasmineUPC" panose="02020603050405020304" pitchFamily="18" charset="-34"/>
                </a:rPr>
                <a:t>สามารถค้นหาเมนูได้</a:t>
              </a:r>
              <a:endParaRPr lang="en-US" sz="2400" dirty="0">
                <a:latin typeface="JasmineUPC" panose="02020603050405020304" pitchFamily="18" charset="-34"/>
                <a:cs typeface="JasmineUPC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686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49F6639-4899-4893-BC2F-EAF821FB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9759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ป้าย">
  <a:themeElements>
    <a:clrScheme name="ป้าย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ป้าย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ป้าย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TM10001106[[fn=ป้าย]]</Template>
  <TotalTime>824</TotalTime>
  <Words>237</Words>
  <Application>Microsoft Office PowerPoint</Application>
  <PresentationFormat>แบบจอกว้าง</PresentationFormat>
  <Paragraphs>54</Paragraphs>
  <Slides>22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8" baseType="lpstr">
      <vt:lpstr>Gill Sans MT</vt:lpstr>
      <vt:lpstr>Impact</vt:lpstr>
      <vt:lpstr>Arial</vt:lpstr>
      <vt:lpstr>Calibri</vt:lpstr>
      <vt:lpstr>JasmineUPC</vt:lpstr>
      <vt:lpstr>ป้าย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Pond Patipan</dc:creator>
  <cp:lastModifiedBy>Pond Patipan</cp:lastModifiedBy>
  <cp:revision>6</cp:revision>
  <dcterms:created xsi:type="dcterms:W3CDTF">2021-12-20T06:53:39Z</dcterms:created>
  <dcterms:modified xsi:type="dcterms:W3CDTF">2021-12-21T03:25:25Z</dcterms:modified>
</cp:coreProperties>
</file>